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C48-136E-47E3-89D3-11DDD0C37EB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FFD6-D705-4215-94A2-D972E03CB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87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C48-136E-47E3-89D3-11DDD0C37EB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FFD6-D705-4215-94A2-D972E03CB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372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C48-136E-47E3-89D3-11DDD0C37EB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FFD6-D705-4215-94A2-D972E03CB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05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C48-136E-47E3-89D3-11DDD0C37EB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FFD6-D705-4215-94A2-D972E03CB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00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C48-136E-47E3-89D3-11DDD0C37EB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FFD6-D705-4215-94A2-D972E03CB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73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C48-136E-47E3-89D3-11DDD0C37EB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FFD6-D705-4215-94A2-D972E03CB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826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C48-136E-47E3-89D3-11DDD0C37EB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FFD6-D705-4215-94A2-D972E03CB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3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C48-136E-47E3-89D3-11DDD0C37EB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FFD6-D705-4215-94A2-D972E03CB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8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C48-136E-47E3-89D3-11DDD0C37EB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FFD6-D705-4215-94A2-D972E03CB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650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C48-136E-47E3-89D3-11DDD0C37EB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FFD6-D705-4215-94A2-D972E03CB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78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C48-136E-47E3-89D3-11DDD0C37EB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FFD6-D705-4215-94A2-D972E03CB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130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AEC48-136E-47E3-89D3-11DDD0C37EB4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EFFD6-D705-4215-94A2-D972E03CB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46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3512"/>
            <a:ext cx="9180512" cy="6858000"/>
          </a:xfrm>
          <a:prstGeom prst="rect">
            <a:avLst/>
          </a:prstGeom>
          <a:solidFill>
            <a:srgbClr val="512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251520" y="297523"/>
            <a:ext cx="8640960" cy="5795773"/>
          </a:xfrm>
          <a:prstGeom prst="roundRect">
            <a:avLst>
              <a:gd name="adj" fmla="val 645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149706" y="260648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 smtClean="0">
                <a:solidFill>
                  <a:srgbClr val="512373"/>
                </a:solidFill>
                <a:latin typeface="華康新特黑體(P)" pitchFamily="34" charset="-120"/>
                <a:ea typeface="華康新特黑體(P)" pitchFamily="34" charset="-120"/>
              </a:rPr>
              <a:t>SMART</a:t>
            </a:r>
            <a:r>
              <a:rPr lang="en-US" altLang="zh-TW" sz="3600" b="1" dirty="0" smtClean="0">
                <a:solidFill>
                  <a:srgbClr val="FFC000"/>
                </a:solidFill>
                <a:latin typeface="華康新特黑體(P)" pitchFamily="34" charset="-120"/>
                <a:ea typeface="華康新特黑體(P)" pitchFamily="34" charset="-120"/>
              </a:rPr>
              <a:t>+</a:t>
            </a:r>
            <a:r>
              <a:rPr lang="en-US" altLang="zh-TW" sz="3200" b="1" dirty="0" smtClean="0">
                <a:solidFill>
                  <a:srgbClr val="512373"/>
                </a:solidFill>
                <a:latin typeface="華康新特黑體(P)" pitchFamily="34" charset="-120"/>
                <a:ea typeface="華康新特黑體(P)" pitchFamily="34" charset="-120"/>
              </a:rPr>
              <a:t>100</a:t>
            </a:r>
            <a:endParaRPr lang="zh-TW" altLang="en-US" sz="3200" b="1" dirty="0">
              <a:solidFill>
                <a:srgbClr val="512373"/>
              </a:solidFill>
              <a:latin typeface="華康新特黑體(P)" pitchFamily="34" charset="-120"/>
              <a:ea typeface="華康新特黑體(P)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39552" y="112474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rgbClr val="512373"/>
                </a:solidFill>
                <a:latin typeface="微軟正黑體" pitchFamily="34" charset="-120"/>
                <a:ea typeface="微軟正黑體" pitchFamily="34" charset="-120"/>
              </a:rPr>
              <a:t>(OOOOO</a:t>
            </a:r>
            <a:r>
              <a:rPr lang="zh-TW" altLang="en-US" sz="3600" b="1" dirty="0" smtClean="0">
                <a:solidFill>
                  <a:srgbClr val="512373"/>
                </a:solidFill>
                <a:latin typeface="微軟正黑體" pitchFamily="34" charset="-120"/>
                <a:ea typeface="微軟正黑體" pitchFamily="34" charset="-120"/>
              </a:rPr>
              <a:t>解決方案</a:t>
            </a:r>
            <a:r>
              <a:rPr lang="en-US" altLang="zh-TW" sz="3600" b="1" dirty="0" smtClean="0">
                <a:solidFill>
                  <a:srgbClr val="512373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3600" b="1" dirty="0">
              <a:solidFill>
                <a:srgbClr val="512373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7739392" y="-963488"/>
            <a:ext cx="874065" cy="2218781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7812360" y="332656"/>
            <a:ext cx="360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solidFill>
                  <a:srgbClr val="512373"/>
                </a:solidFill>
                <a:latin typeface="Segoe Print" pitchFamily="2" charset="0"/>
                <a:ea typeface="微軟正黑體" pitchFamily="34" charset="-120"/>
              </a:rPr>
              <a:t>1</a:t>
            </a:r>
            <a:endParaRPr lang="zh-TW" altLang="en-US" sz="6000" b="1" dirty="0">
              <a:solidFill>
                <a:srgbClr val="512373"/>
              </a:solidFill>
              <a:latin typeface="Segoe Print" pitchFamily="2" charset="0"/>
              <a:ea typeface="微軟正黑體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39552" y="62068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512373"/>
                </a:solidFill>
                <a:latin typeface="微軟正黑體" pitchFamily="34" charset="-120"/>
                <a:ea typeface="微軟正黑體" pitchFamily="34" charset="-120"/>
              </a:rPr>
              <a:t>(OOOOO</a:t>
            </a:r>
            <a:r>
              <a:rPr lang="zh-TW" altLang="en-US" sz="2800" b="1" dirty="0" smtClean="0">
                <a:solidFill>
                  <a:srgbClr val="512373"/>
                </a:solidFill>
                <a:latin typeface="微軟正黑體" pitchFamily="34" charset="-120"/>
                <a:ea typeface="微軟正黑體" pitchFamily="34" charset="-120"/>
              </a:rPr>
              <a:t>公司名</a:t>
            </a:r>
            <a:r>
              <a:rPr lang="en-US" altLang="zh-TW" sz="2800" b="1" dirty="0" smtClean="0">
                <a:solidFill>
                  <a:srgbClr val="512373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800" b="1" dirty="0">
              <a:solidFill>
                <a:srgbClr val="512373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39552" y="196967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512373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 smtClean="0">
                <a:solidFill>
                  <a:srgbClr val="512373"/>
                </a:solidFill>
                <a:latin typeface="微軟正黑體" pitchFamily="34" charset="-120"/>
                <a:ea typeface="微軟正黑體" pitchFamily="34" charset="-120"/>
              </a:rPr>
              <a:t>解決方案呈現</a:t>
            </a:r>
            <a:r>
              <a:rPr lang="en-US" altLang="zh-TW" sz="2400" b="1" dirty="0" smtClean="0">
                <a:solidFill>
                  <a:srgbClr val="512373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b="1" dirty="0">
              <a:solidFill>
                <a:srgbClr val="512373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827584" y="6165304"/>
            <a:ext cx="77048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1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   智慧工廠              半導體                顯示器              封裝                   光電綠能              電子資訊</a:t>
            </a:r>
            <a:endParaRPr lang="en-US" altLang="zh-TW" sz="1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  醫療生技              機械設備            食品                  航太運具           零售物流              農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漁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畜</a:t>
            </a:r>
          </a:p>
          <a:p>
            <a:pPr>
              <a:spcBef>
                <a:spcPts val="600"/>
              </a:spcBef>
            </a:pPr>
            <a:endParaRPr lang="zh-TW" altLang="en-US" sz="1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539552" y="1844824"/>
            <a:ext cx="8073905" cy="0"/>
          </a:xfrm>
          <a:prstGeom prst="line">
            <a:avLst/>
          </a:prstGeom>
          <a:ln w="28575">
            <a:solidFill>
              <a:srgbClr val="512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1043608" y="6237312"/>
            <a:ext cx="144016" cy="1440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1043608" y="6525344"/>
            <a:ext cx="144016" cy="1440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2339752" y="6237312"/>
            <a:ext cx="144016" cy="1440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2339752" y="6525344"/>
            <a:ext cx="144016" cy="1440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3563888" y="6237312"/>
            <a:ext cx="144016" cy="1440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3563888" y="6525344"/>
            <a:ext cx="144016" cy="1440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4788024" y="6237312"/>
            <a:ext cx="144016" cy="1440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4788024" y="6525344"/>
            <a:ext cx="144016" cy="1440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7308304" y="6237312"/>
            <a:ext cx="144016" cy="1440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7308304" y="6525344"/>
            <a:ext cx="144016" cy="1440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6012160" y="6237312"/>
            <a:ext cx="144016" cy="1440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6012160" y="6525344"/>
            <a:ext cx="144016" cy="1440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0" name="直線接點 49"/>
          <p:cNvCxnSpPr/>
          <p:nvPr/>
        </p:nvCxnSpPr>
        <p:spPr>
          <a:xfrm>
            <a:off x="539552" y="5445224"/>
            <a:ext cx="8073905" cy="0"/>
          </a:xfrm>
          <a:prstGeom prst="line">
            <a:avLst/>
          </a:prstGeom>
          <a:ln w="28575">
            <a:solidFill>
              <a:srgbClr val="512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539552" y="5559623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512373"/>
                </a:solidFill>
                <a:latin typeface="微軟正黑體" pitchFamily="34" charset="-120"/>
                <a:ea typeface="微軟正黑體" pitchFamily="34" charset="-120"/>
              </a:rPr>
              <a:t>創造效益 </a:t>
            </a:r>
            <a:r>
              <a:rPr lang="en-US" altLang="zh-TW" sz="2400" b="1" dirty="0" smtClean="0">
                <a:solidFill>
                  <a:srgbClr val="512373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400" b="1" dirty="0" smtClean="0">
                <a:solidFill>
                  <a:srgbClr val="512373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2400" b="1" dirty="0">
              <a:solidFill>
                <a:srgbClr val="512373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894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48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2020-10-13T07:47:45Z</dcterms:created>
  <dcterms:modified xsi:type="dcterms:W3CDTF">2020-10-13T09:42:22Z</dcterms:modified>
</cp:coreProperties>
</file>